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52977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24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дождь, гроза. Ветер 9-14, днем порывы 15-20 м/с. Температура воздуха ночью 11-13, днем 13-15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 по 08 ч. 25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520237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20171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3295</cp:revision>
  <cp:lastPrinted>2021-07-01T03:56:27Z</cp:lastPrinted>
  <dcterms:created xsi:type="dcterms:W3CDTF">2018-03-27T06:03:00Z</dcterms:created>
  <dcterms:modified xsi:type="dcterms:W3CDTF">2024-08-23T07:39:51Z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