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241753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августа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августа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августа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очью и утром туман. Ветер северо-западный 9-14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10-12, днем 18-20 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3356965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24, ночью 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23084</TotalTime>
  <Words>597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4056</cp:revision>
  <cp:lastPrinted>2021-07-01T03:56:27Z</cp:lastPrinted>
  <dcterms:created xsi:type="dcterms:W3CDTF">2018-03-27T06:03:00Z</dcterms:created>
  <dcterms:modified xsi:type="dcterms:W3CDTF">2024-08-23T08:13:08Z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