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2" d="100"/>
          <a:sy n="112" d="100"/>
        </p:scale>
        <p:origin x="1752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660889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августа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северо-западный, западный 9-14 м/с. Температура воздуха ночью 11-13,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гроза, град. Ветер северо-западный 9-14, порывы 15-20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9-11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12227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19617</TotalTime>
  <Words>606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3944</cp:revision>
  <cp:lastPrinted>2021-07-01T03:56:27Z</cp:lastPrinted>
  <dcterms:created xsi:type="dcterms:W3CDTF">2018-03-27T06:03:00Z</dcterms:created>
  <dcterms:modified xsi:type="dcterms:W3CDTF">2024-08-23T07:57:09Z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