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2" d="100"/>
          <a:sy n="82" d="100"/>
        </p:scale>
        <p:origin x="83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297599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5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днём дождь, гроза. Ветер юго-западный 9-14, днём порывы 15-20 м/с. Температура воздуха ночью 13-15, днем 23-25 тепла.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ночью 10-12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08080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августа, ночью 25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33642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5535</cp:revision>
  <cp:lastPrinted>2021-11-30T05:55:24Z</cp:lastPrinted>
  <dcterms:created xsi:type="dcterms:W3CDTF">2018-03-27T06:03:00Z</dcterms:created>
  <dcterms:modified xsi:type="dcterms:W3CDTF">2024-08-23T06:44:04Z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