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414800558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августа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августа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августа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351997515"/>
              </p:ext>
            </p:extLst>
          </p:nvPr>
        </p:nvGraphicFramePr>
        <p:xfrm>
          <a:off x="4993576" y="4733142"/>
          <a:ext cx="4691064" cy="1687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0.269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0.149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0.087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2624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0.525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0.229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0.05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497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24 августа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23 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августа 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79388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Небольшая облачность, без осадков. Ветер северный 9-14 м/с. Температура воздуха ночью 16-18, днем 27-29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августа 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7-12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ночью 14-16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Г. </a:t>
                        </a:r>
                        <a:r>
                          <a:rPr lang="ru-RU" altLang="x-none" sz="800" b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/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Бақытжан 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Н.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14137</TotalTime>
  <Words>586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3149</cp:revision>
  <cp:lastPrinted>2021-07-01T03:56:27Z</cp:lastPrinted>
  <dcterms:created xsi:type="dcterms:W3CDTF">2018-03-27T06:03:00Z</dcterms:created>
  <dcterms:modified xsi:type="dcterms:W3CDTF">2024-08-23T06:35:51Z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