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5" d="100"/>
          <a:sy n="105" d="100"/>
        </p:scale>
        <p:origin x="528" y="14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32279469"/>
              </p:ext>
            </p:extLst>
          </p:nvPr>
        </p:nvGraphicFramePr>
        <p:xfrm>
          <a:off x="307975" y="2588895"/>
          <a:ext cx="4465638" cy="21488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августа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34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34137" y="130152"/>
            <a:ext cx="4813416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24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endParaRPr lang="kk-KZ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дождь, гроза, град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с переходом на юго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-западный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-1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порывы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15-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5-17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-3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kk-KZ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kk-KZ" sz="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08 ч. 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дождь, гроза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-1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Температура воздуха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-1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32908" y="2192671"/>
            <a:ext cx="4761493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5000760" y="310822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94414025"/>
              </p:ext>
            </p:extLst>
          </p:nvPr>
        </p:nvGraphicFramePr>
        <p:xfrm>
          <a:off x="5010029" y="3840873"/>
          <a:ext cx="4680168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244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0133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005064"/>
            <a:ext cx="4808536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4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ул.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Широкая, 44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6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пр.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Л.В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24508</TotalTime>
  <Words>698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4117</cp:revision>
  <cp:lastPrinted>2021-10-18T15:52:53Z</cp:lastPrinted>
  <dcterms:created xsi:type="dcterms:W3CDTF">2018-03-27T06:03:00Z</dcterms:created>
  <dcterms:modified xsi:type="dcterms:W3CDTF">2024-08-23T07:51:58Z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