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5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7112814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98155028"/>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жауын-шашынсыз. Солтүстік-шығыстан жел соғады, күші түнде 1-6, күндіз 5-10 м/с. Ауа температурасы түнде 16-18, күндіз 28-30 жылы.		</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smtClean="0">
                <a:solidFill>
                  <a:srgbClr val="000000"/>
                </a:solidFill>
                <a:latin typeface="Times New Roman"/>
                <a:ea typeface="Times New Roman"/>
              </a:rPr>
              <a:t>, жауын-шашынсыз. Солтүстік-шығыстан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күші 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16-18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22742</TotalTime>
  <Words>548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3876</cp:revision>
  <cp:lastPrinted>2023-02-06T06:57:51Z</cp:lastPrinted>
  <dcterms:created xsi:type="dcterms:W3CDTF">2018-03-27T06:03:00Z</dcterms:created>
  <dcterms:modified xsi:type="dcterms:W3CDTF">2024-08-23T06:27:27Z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