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857115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күндіз жаңбыр, найзағай, бұршақ. Оңтүстік-шығыстан соғатын жел оңтүстік-батысқа ауысады, күші 5-10, күндіз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29-31° жылы.</a:t>
            </a: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солүстік-батыстан соғады, күші 7-12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19651</TotalTime>
  <Words>571</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3855</cp:revision>
  <cp:lastPrinted>2021-07-01T03:56:27Z</cp:lastPrinted>
  <dcterms:created xsi:type="dcterms:W3CDTF">2018-03-27T06:03:00Z</dcterms:created>
  <dcterms:modified xsi:type="dcterms:W3CDTF">2024-08-23T07:48:59Z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