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094459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800688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kk-K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17-19,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en-US" sz="1200" dirty="0">
                <a:solidFill>
                  <a:schemeClr val="tx1"/>
                </a:solidFill>
                <a:latin typeface="Times New Roman" panose="02020603050405020304" pitchFamily="18" charset="0"/>
                <a:cs typeface="Times New Roman" panose="02020603050405020304" pitchFamily="18" charset="0"/>
              </a:rPr>
              <a:t>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13768</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3329</cp:revision>
  <cp:lastPrinted>2021-07-01T03:56:27Z</cp:lastPrinted>
  <dcterms:created xsi:type="dcterms:W3CDTF">2018-03-27T06:03:00Z</dcterms:created>
  <dcterms:modified xsi:type="dcterms:W3CDTF">2024-08-23T06:32:19Z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