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6009522"/>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236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24 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23 </a:t>
            </a:r>
            <a:r>
              <a:rPr lang="kk-KZ" altLang="zh-CN" sz="1200" b="1" dirty="0">
                <a:solidFill>
                  <a:srgbClr val="1F497D">
                    <a:lumMod val="75000"/>
                  </a:srgbClr>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24 тамыз 2024 ж. сағ. 20-дейін</a:t>
            </a:r>
          </a:p>
          <a:p>
            <a:pPr algn="just"/>
            <a:r>
              <a:rPr lang="ru-RU" sz="1200" dirty="0" smtClean="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Т</a:t>
            </a:r>
            <a:r>
              <a:rPr lang="ru-RU" sz="1200" dirty="0" err="1" smtClean="0">
                <a:latin typeface="Times New Roman" panose="02020603050405020304" pitchFamily="18" charset="0"/>
                <a:cs typeface="Times New Roman" panose="02020603050405020304" pitchFamily="18" charset="0"/>
              </a:rPr>
              <a:t>үнде</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таңертең </a:t>
            </a:r>
            <a:r>
              <a:rPr lang="kk-KZ" sz="1200" dirty="0"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a:t>
            </a:r>
            <a:r>
              <a:rPr lang="ru-RU" sz="1200" dirty="0" err="1" smtClean="0">
                <a:solidFill>
                  <a:prstClr val="black"/>
                </a:solidFill>
                <a:latin typeface="Times New Roman" panose="02020603050405020304" pitchFamily="18" charset="0"/>
                <a:cs typeface="Times New Roman" panose="02020603050405020304" pitchFamily="18" charset="0"/>
              </a:rPr>
              <a:t>олтүстік-батыстан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ru-RU" sz="1200" smtClean="0">
                <a:latin typeface="Times New Roman" panose="02020603050405020304" pitchFamily="18" charset="0"/>
                <a:cs typeface="Times New Roman" panose="02020603050405020304" pitchFamily="18" charset="0"/>
              </a:rPr>
              <a:t>,</a:t>
            </a:r>
            <a:r>
              <a:rPr lang="ru-RU" sz="1200" smtClean="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15-20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25 тамыз </a:t>
            </a:r>
          </a:p>
          <a:p>
            <a:pPr algn="ctr"/>
            <a:r>
              <a:rPr lang="kk-KZ" sz="1200" b="1" dirty="0" smtClean="0">
                <a:solidFill>
                  <a:prstClr val="black"/>
                </a:solidFill>
                <a:latin typeface="Times New Roman" panose="02020603050405020304" pitchFamily="18" charset="0"/>
                <a:cs typeface="Times New Roman" panose="02020603050405020304" pitchFamily="18" charset="0"/>
              </a:rPr>
              <a:t>24 тамыз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25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Солтүстік-батыстан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күші 9-14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9-11 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8796110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87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a:t>
                      </a:r>
                      <a:r>
                        <a:rPr lang="ru-RU"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25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20811</TotalTime>
  <Words>586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4062</cp:revision>
  <cp:lastPrinted>2021-07-01T07:38:07Z</cp:lastPrinted>
  <dcterms:created xsi:type="dcterms:W3CDTF">2018-03-27T06:03:00Z</dcterms:created>
  <dcterms:modified xsi:type="dcterms:W3CDTF">2024-08-23T08:13:22Z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