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4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54746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24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Солтүстіктен жел соғады, күші </a:t>
            </a:r>
            <a:r>
              <a:rPr lang="kk-KZ" sz="1200" dirty="0" smtClean="0">
                <a:latin typeface="Times New Roman" pitchFamily="18" charset="0"/>
                <a:cs typeface="Times New Roman" pitchFamily="18" charset="0"/>
                <a:sym typeface="+mn-ea"/>
              </a:rPr>
              <a:t>9-14,  күндіз кей уақыттарда екпіні 15-20 </a:t>
            </a:r>
            <a:r>
              <a:rPr lang="kk-KZ" sz="1200" dirty="0" smtClean="0">
                <a:latin typeface="Times New Roman" pitchFamily="18" charset="0"/>
                <a:cs typeface="Times New Roman" pitchFamily="18" charset="0"/>
                <a:sym typeface="+mn-ea"/>
              </a:rPr>
              <a:t>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13-15, күндіз </a:t>
            </a:r>
            <a:r>
              <a:rPr lang="kk-KZ" sz="1200" dirty="0" smtClean="0">
                <a:latin typeface="Times New Roman" pitchFamily="18" charset="0"/>
                <a:cs typeface="Times New Roman" pitchFamily="18" charset="0"/>
                <a:sym typeface="+mn-ea"/>
              </a:rPr>
              <a:t>22-24 </a:t>
            </a:r>
            <a:r>
              <a:rPr lang="kk-KZ" sz="1200" dirty="0" smtClean="0">
                <a:latin typeface="Times New Roman" pitchFamily="18" charset="0"/>
                <a:cs typeface="Times New Roman" pitchFamily="18" charset="0"/>
                <a:sym typeface="+mn-ea"/>
              </a:rPr>
              <a:t>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25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Сол</a:t>
            </a:r>
            <a:r>
              <a:rPr lang="kk-KZ" sz="1200" dirty="0" smtClean="0">
                <a:latin typeface="Times New Roman" pitchFamily="18" charset="0"/>
                <a:cs typeface="Times New Roman" pitchFamily="18" charset="0"/>
                <a:sym typeface="+mn-ea"/>
              </a:rPr>
              <a:t>түстік-батыстан 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10-12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88087"/>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20167</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3909</cp:revision>
  <cp:lastPrinted>2021-07-01T07:38:07Z</cp:lastPrinted>
  <dcterms:created xsi:type="dcterms:W3CDTF">2018-03-27T06:03:00Z</dcterms:created>
  <dcterms:modified xsi:type="dcterms:W3CDTF">2024-08-23T08:19:34Z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