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118" d="100"/>
          <a:sy n="118" d="100"/>
        </p:scale>
        <p:origin x="207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67065069"/>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№236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8332" y="118758"/>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24 тамызға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23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тамыз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дауыл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19-21</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25-27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25 тамызға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24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25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362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57789297"/>
              </p:ext>
            </p:extLst>
          </p:nvPr>
        </p:nvGraphicFramePr>
        <p:xfrm>
          <a:off x="4887749" y="4178852"/>
          <a:ext cx="4781606" cy="10761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20578</TotalTime>
  <Words>556</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3966</cp:revision>
  <cp:lastPrinted>2021-07-01T07:38:07Z</cp:lastPrinted>
  <dcterms:created xsi:type="dcterms:W3CDTF">2018-03-27T06:03:00Z</dcterms:created>
  <dcterms:modified xsi:type="dcterms:W3CDTF">2024-08-23T08:06:34Z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