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2" d="100"/>
          <a:sy n="82" d="100"/>
        </p:scale>
        <p:origin x="83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62719093"/>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236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23 </a:t>
                      </a:r>
                      <a:r>
                        <a:rPr lang="ru-RU" altLang="zh-CN" sz="1200" b="1" i="1" baseline="0" dirty="0">
                          <a:solidFill>
                            <a:srgbClr val="002060"/>
                          </a:solidFill>
                          <a:latin typeface="Times New Roman" panose="02020603050405020304" pitchFamily="18" charset="0"/>
                          <a:cs typeface="Times New Roman" panose="02020603050405020304" pitchFamily="18" charset="0"/>
                        </a:rPr>
                        <a:t>тамыз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23 тамызда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4997079"/>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49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4217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0.843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0.338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0.067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244837"/>
            <a:ext cx="4780122"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24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тамыз</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ға</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23 тамыз с. 20-ден 24</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тамыз 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cs typeface="Times New Roman" panose="02020603050405020304" pitchFamily="18" charset="0"/>
              </a:rPr>
              <a:t>         Көшпелі бұлтты, күндіз жаңбыр, найзағай. Оңтүстік-батыстан жел соғады, күші   9-14, күндіз екпіні </a:t>
            </a:r>
            <a:r>
              <a:rPr lang="ru-RU" sz="1100" kern="1400" dirty="0">
                <a:solidFill>
                  <a:srgbClr val="000000"/>
                </a:solidFill>
                <a:latin typeface="Times New Roman" panose="02020603050405020304" pitchFamily="18" charset="0"/>
                <a:cs typeface="Times New Roman" panose="02020603050405020304" pitchFamily="18" charset="0"/>
              </a:rPr>
              <a:t>15-20</a:t>
            </a:r>
            <a:r>
              <a:rPr lang="kk-KZ" sz="1100" kern="1400" dirty="0">
                <a:solidFill>
                  <a:srgbClr val="000000"/>
                </a:solidFill>
                <a:latin typeface="Times New Roman" panose="02020603050405020304" pitchFamily="18" charset="0"/>
                <a:cs typeface="Times New Roman" panose="02020603050405020304" pitchFamily="18" charset="0"/>
              </a:rPr>
              <a:t> м/с. Ауа температурасы түнде 13-15, күндіз 23-25 ​​ 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25 </a:t>
            </a:r>
            <a:r>
              <a:rPr lang="kk-KZ" sz="1100" b="1" kern="1400" dirty="0">
                <a:solidFill>
                  <a:srgbClr val="000000"/>
                </a:solidFill>
                <a:latin typeface="Times New Roman" panose="02020603050405020304" pitchFamily="18" charset="0"/>
                <a:ea typeface="Times New Roman" panose="02020603050405020304" pitchFamily="18" charset="0"/>
              </a:rPr>
              <a:t>тамызға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24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тамыз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25 </a:t>
            </a:r>
            <a:r>
              <a:rPr lang="kk-KZ" sz="1100" b="1" kern="1400" dirty="0">
                <a:solidFill>
                  <a:srgbClr val="000000"/>
                </a:solidFill>
                <a:latin typeface="Times New Roman" panose="02020603050405020304" pitchFamily="18" charset="0"/>
                <a:ea typeface="Times New Roman" panose="02020603050405020304" pitchFamily="18" charset="0"/>
              </a:rPr>
              <a:t>тамыз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a:latin typeface="Times New Roman" panose="02020603050405020304" pitchFamily="18" charset="0"/>
                <a:cs typeface="Times New Roman" panose="02020603050405020304" pitchFamily="18" charset="0"/>
              </a:rPr>
              <a:t>         </a:t>
            </a:r>
            <a:r>
              <a:rPr lang="kk-KZ" sz="1100" kern="1400">
                <a:solidFill>
                  <a:srgbClr val="000000"/>
                </a:solidFill>
                <a:latin typeface="Times New Roman" panose="02020603050405020304" pitchFamily="18" charset="0"/>
                <a:cs typeface="Times New Roman" panose="02020603050405020304" pitchFamily="18" charset="0"/>
              </a:rPr>
              <a:t>Көшпелі </a:t>
            </a:r>
            <a:r>
              <a:rPr lang="kk-KZ" sz="1100" kern="1400" dirty="0">
                <a:solidFill>
                  <a:srgbClr val="000000"/>
                </a:solidFill>
                <a:latin typeface="Times New Roman" panose="02020603050405020304" pitchFamily="18" charset="0"/>
                <a:cs typeface="Times New Roman" panose="02020603050405020304" pitchFamily="18" charset="0"/>
              </a:rPr>
              <a:t>бұлтты</a:t>
            </a:r>
            <a:r>
              <a:rPr lang="kk-KZ" sz="1100" dirty="0">
                <a:latin typeface="Times New Roman" panose="02020603050405020304" pitchFamily="18" charset="0"/>
                <a:cs typeface="Times New Roman" panose="02020603050405020304" pitchFamily="18" charset="0"/>
              </a:rPr>
              <a:t>, жауан шашынсыз. </a:t>
            </a:r>
            <a:r>
              <a:rPr lang="kk-KZ" sz="1100" kern="1400" dirty="0">
                <a:solidFill>
                  <a:srgbClr val="000000"/>
                </a:solidFill>
                <a:latin typeface="Times New Roman" panose="02020603050405020304" pitchFamily="18" charset="0"/>
                <a:cs typeface="Times New Roman" panose="02020603050405020304" pitchFamily="18" charset="0"/>
              </a:rPr>
              <a:t>Оңтүстік-батыстан</a:t>
            </a:r>
            <a:r>
              <a:rPr lang="kk-KZ" sz="1100" kern="1400" dirty="0">
                <a:solidFill>
                  <a:srgbClr val="000000"/>
                </a:solidFill>
                <a:latin typeface="Times New Roman" panose="02020603050405020304" pitchFamily="18" charset="0"/>
                <a:ea typeface="Times New Roman" panose="02020603050405020304" pitchFamily="18" charset="0"/>
              </a:rPr>
              <a:t> жел соғады, күші 5-10 м/с</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Ауа температурасы</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түнде 10-12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24 тамызға, түнде 25 тамызға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Седелева Н./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31150854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31189</TotalTime>
  <Words>610</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5319</cp:revision>
  <cp:lastPrinted>2023-01-16T10:13:34Z</cp:lastPrinted>
  <dcterms:created xsi:type="dcterms:W3CDTF">2018-03-27T06:03:00Z</dcterms:created>
  <dcterms:modified xsi:type="dcterms:W3CDTF">2024-08-23T06:44:31Z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