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831681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3198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24</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23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күндіз екпіні 15-20  м/с. Ауа температурасы түнде 11-13, күндіз 13-15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25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24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en-US"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951805"/>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16888</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3228</cp:revision>
  <cp:lastPrinted>2021-07-01T07:38:07Z</cp:lastPrinted>
  <dcterms:created xsi:type="dcterms:W3CDTF">2018-03-27T06:03:00Z</dcterms:created>
  <dcterms:modified xsi:type="dcterms:W3CDTF">2024-08-23T07:39:49Z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