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852882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847390"/>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11331497"/>
              </p:ext>
            </p:extLst>
          </p:nvPr>
        </p:nvGraphicFramePr>
        <p:xfrm>
          <a:off x="5079999" y="4653570"/>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6026" y="4086812"/>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24</a:t>
            </a:r>
            <a:r>
              <a:rPr lang="kk-KZ" altLang="ru-RU" sz="1100" b="1" dirty="0" smtClean="0">
                <a:latin typeface="Times New Roman" panose="02020603050405020304" pitchFamily="18" charset="0"/>
                <a:cs typeface="Times New Roman" panose="02020603050405020304" pitchFamily="18" charset="0"/>
              </a:rPr>
              <a:t> 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кей уақыттарда жаңбыр, найзағай</a:t>
            </a:r>
            <a:r>
              <a:rPr lang="kk-KZ" sz="1100" dirty="0" smtClean="0">
                <a:solidFill>
                  <a:prstClr val="black"/>
                </a:solidFill>
                <a:latin typeface="Times New Roman" pitchFamily="18" charset="0"/>
                <a:cs typeface="Times New Roman" pitchFamily="18" charset="0"/>
              </a:rPr>
              <a:t>. Жел солтүстік-шығыстан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 жылы</a:t>
            </a:r>
            <a:r>
              <a:rPr lang="kk-KZ" sz="1100" dirty="0" smtClean="0">
                <a:solidFill>
                  <a:prstClr val="black"/>
                </a:solidFill>
                <a:latin typeface="Times New Roman" pitchFamily="18" charset="0"/>
                <a:cs typeface="Times New Roman" pitchFamily="18" charset="0"/>
              </a:rPr>
              <a:t>.</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21-23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97244" y="374493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29046</TotalTime>
  <Words>583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3512</cp:revision>
  <cp:lastPrinted>2021-07-01T07:38:07Z</cp:lastPrinted>
  <dcterms:created xsi:type="dcterms:W3CDTF">2018-03-27T06:03:00Z</dcterms:created>
  <dcterms:modified xsi:type="dcterms:W3CDTF">2024-08-23T06:55:21Z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