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572867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23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Солтүстік-батыстан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6-11</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22-24 </a:t>
            </a:r>
            <a:r>
              <a:rPr lang="kk-KZ" sz="1200" dirty="0">
                <a:latin typeface="Times New Roman" panose="02020603050405020304" pitchFamily="18" charset="0"/>
                <a:cs typeface="Times New Roman" panose="02020603050405020304" pitchFamily="18" charset="0"/>
              </a:rPr>
              <a:t>градус жылы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Солтүстіктен, солтүстіктен-шығыстан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9-11</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0691897"/>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23</a:t>
            </a:r>
            <a:r>
              <a:rPr lang="en-US"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50389" y="230335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24</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18663</TotalTime>
  <Words>518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4670</cp:revision>
  <cp:lastPrinted>2021-07-01T07:38:07Z</cp:lastPrinted>
  <dcterms:created xsi:type="dcterms:W3CDTF">2018-03-27T06:03:00Z</dcterms:created>
  <dcterms:modified xsi:type="dcterms:W3CDTF">2024-08-23T08:39:53Z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