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2" d="100"/>
          <a:sy n="82" d="100"/>
        </p:scale>
        <p:origin x="8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201224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днём дождь, гроза. Ветер западный 9-14, днём порывы 15-20 м/с. Температура воздуха ночью 13-15, днем 17-19 тепла.</a:t>
            </a:r>
          </a:p>
          <a:p>
            <a:pPr algn="just">
              <a:spcAft>
                <a:spcPts val="0"/>
              </a:spcAft>
            </a:pP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ночью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13-15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05740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августа, ночью 26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33680</TotalTime>
  <Words>659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5539</cp:revision>
  <cp:lastPrinted>2021-11-30T05:55:24Z</cp:lastPrinted>
  <dcterms:created xsi:type="dcterms:W3CDTF">2018-03-27T06:03:00Z</dcterms:created>
  <dcterms:modified xsi:type="dcterms:W3CDTF">2024-08-24T07:49:54Z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