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3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361561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762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25 августа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по 20 ч. 25 августа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дождь, гроза. Ветер 9-14, днем порывы 15-20 м/с. Температура воздуха ночью 10-12, днем 16-18 тепла.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августа по 08 ч. 26 августа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9-14 м/с. Температура воздуха 12-14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1665005"/>
              </p:ext>
            </p:extLst>
          </p:nvPr>
        </p:nvGraphicFramePr>
        <p:xfrm>
          <a:off x="5110242" y="440534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0.372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734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20184</TotalTime>
  <Words>612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3296</cp:revision>
  <cp:lastPrinted>2021-07-01T03:56:27Z</cp:lastPrinted>
  <dcterms:created xsi:type="dcterms:W3CDTF">2018-03-27T06:03:00Z</dcterms:created>
  <dcterms:modified xsi:type="dcterms:W3CDTF">2024-08-24T07:39:41Z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