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5" d="100"/>
          <a:sy n="125" d="100"/>
        </p:scale>
        <p:origin x="2532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15377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9-14 м/с. Температура воздуха ночью 10-12, днем 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юго-западный с переходом на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208697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20415</TotalTime>
  <Words>548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3913</cp:revision>
  <cp:lastPrinted>2021-07-01T03:56:27Z</cp:lastPrinted>
  <dcterms:created xsi:type="dcterms:W3CDTF">2018-03-27T06:03:00Z</dcterms:created>
  <dcterms:modified xsi:type="dcterms:W3CDTF">2024-08-24T07:09:31Z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