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90" d="100"/>
          <a:sy n="90" d="100"/>
        </p:scale>
        <p:origin x="-600" y="-3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25 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26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98548045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/>
                        <a:t>10,2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ночью 9-14, днем 15-20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порывы 23-28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августа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26 августа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11-13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16909</TotalTime>
  <Words>592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5380</cp:revision>
  <cp:lastPrinted>2021-07-01T03:56:27Z</cp:lastPrinted>
  <dcterms:created xsi:type="dcterms:W3CDTF">2018-03-27T06:03:00Z</dcterms:created>
  <dcterms:modified xsi:type="dcterms:W3CDTF">2024-08-24T07:50:07Z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