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12" d="100"/>
          <a:sy n="112" d="100"/>
        </p:scale>
        <p:origin x="111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5402773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град, шквал. Ветер западный 9-14, днем порывы 15-20 м/с. Температура воздуха ночью 8-10, днем 15-17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9-14,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6991343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(а):Рахметова Ж.А./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19633</TotalTime>
  <Words>609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3947</cp:revision>
  <cp:lastPrinted>2021-07-01T03:56:27Z</cp:lastPrinted>
  <dcterms:created xsi:type="dcterms:W3CDTF">2018-03-27T06:03:00Z</dcterms:created>
  <dcterms:modified xsi:type="dcterms:W3CDTF">2024-08-24T07:29:16Z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