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236" y="-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8071855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временами сильный дождь, град, шквал. Ветер западный 9-14, днем порывы 15-20 м/с. Температура воздуха ночью 8-10,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108143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21814</TotalTime>
  <Words>656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4040</cp:revision>
  <cp:lastPrinted>2021-07-01T03:56:27Z</cp:lastPrinted>
  <dcterms:created xsi:type="dcterms:W3CDTF">2018-03-27T06:03:00Z</dcterms:created>
  <dcterms:modified xsi:type="dcterms:W3CDTF">2024-08-24T07:42:38Z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