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67079931"/>
              </p:ext>
            </p:extLst>
          </p:nvPr>
        </p:nvGraphicFramePr>
        <p:xfrm>
          <a:off x="307975" y="2492896"/>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237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5438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kk-KZ" altLang="ru-RU" sz="1200" b="1" dirty="0" smtClean="0">
                <a:latin typeface="Times New Roman" panose="02020603050405020304" pitchFamily="18" charset="0"/>
                <a:cs typeface="Times New Roman" panose="02020603050405020304" pitchFamily="18" charset="0"/>
              </a:rPr>
              <a:t>25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найзағай. Жел оңтүстік-батыстан соғады, </a:t>
            </a:r>
            <a:r>
              <a:rPr lang="kk-KZ" sz="1200" dirty="0">
                <a:solidFill>
                  <a:prstClr val="black"/>
                </a:solidFill>
                <a:latin typeface="Times New Roman" pitchFamily="18" charset="0"/>
                <a:cs typeface="Times New Roman" pitchFamily="18" charset="0"/>
              </a:rPr>
              <a:t>күші 5-10, күндіз екпіні 15-20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12-14</a:t>
            </a:r>
            <a:r>
              <a:rPr lang=""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күндіз </a:t>
            </a:r>
            <a:r>
              <a:rPr lang="kk-KZ" sz="1200" dirty="0" smtClean="0">
                <a:solidFill>
                  <a:prstClr val="black"/>
                </a:solidFill>
                <a:latin typeface="Times New Roman" pitchFamily="18" charset="0"/>
                <a:cs typeface="Times New Roman" pitchFamily="18" charset="0"/>
              </a:rPr>
              <a:t>20-22° </a:t>
            </a:r>
            <a:r>
              <a:rPr lang="kk-KZ" sz="1200" dirty="0">
                <a:solidFill>
                  <a:prstClr val="black"/>
                </a:solidFill>
                <a:latin typeface="Times New Roman" pitchFamily="18" charset="0"/>
                <a:cs typeface="Times New Roman" pitchFamily="18" charset="0"/>
              </a:rPr>
              <a:t>жылы.</a:t>
            </a:r>
          </a:p>
          <a:p>
            <a:pPr indent="185738" algn="just"/>
            <a:endParaRPr lang="kk-KZ" sz="1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6</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тамыз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3995" y="236562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1308"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34161153"/>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19564</TotalTime>
  <Words>552</Words>
  <Application>Microsoft Office PowerPoint</Application>
  <PresentationFormat>Лист A4 (210x297 мм)</PresentationFormat>
  <Paragraphs>82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3788</cp:revision>
  <cp:lastPrinted>2021-07-01T03:56:27Z</cp:lastPrinted>
  <dcterms:created xsi:type="dcterms:W3CDTF">2018-03-27T06:03:00Z</dcterms:created>
  <dcterms:modified xsi:type="dcterms:W3CDTF">2024-08-24T06:26:27Z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