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365358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55994452"/>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Солтүстік-шығыстан, шығыстан жел соғады, күші 2-7 м/с. Ауа температурасы түнде 15-17, күндіз 30-32 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Шығыстан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22750</TotalTime>
  <Words>576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2023-02-06T06:57:51Z</cp:lastPrinted>
  <dcterms:created xsi:type="dcterms:W3CDTF">2018-03-27T06:03:00Z</dcterms:created>
  <dcterms:modified xsi:type="dcterms:W3CDTF">2024-08-24T06:42:21Z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