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1" d="100"/>
          <a:sy n="101" d="100"/>
        </p:scale>
        <p:origin x="126" y="31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00086188"/>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237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24 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431983"/>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25</a:t>
            </a:r>
            <a:r>
              <a:rPr lang="kk-KZ" sz="1300" b="1" dirty="0">
                <a:solidFill>
                  <a:srgbClr val="000000"/>
                </a:solidFill>
                <a:latin typeface="Times New Roman" panose="02020603050405020304" pitchFamily="18" charset="0"/>
                <a:cs typeface="Times New Roman" panose="02020603050405020304" pitchFamily="18" charset="0"/>
              </a:rPr>
              <a:t> тамызға</a:t>
            </a:r>
            <a:endParaRPr lang="ru-RU" altLang="ru-RU" sz="1300" b="1" dirty="0">
              <a:latin typeface="Times New Roman" panose="02020603050405020304" pitchFamily="18" charset="0"/>
              <a:cs typeface="Times New Roman" panose="02020603050405020304" pitchFamily="18" charset="0"/>
            </a:endParaRPr>
          </a:p>
          <a:p>
            <a:pPr indent="182563" algn="ctr"/>
            <a:r>
              <a:rPr lang="ru-RU" sz="1000" b="1" dirty="0">
                <a:solidFill>
                  <a:srgbClr val="000000"/>
                </a:solidFill>
                <a:latin typeface="Times New Roman" panose="02020603050405020304" pitchFamily="18" charset="0"/>
                <a:cs typeface="Times New Roman" panose="02020603050405020304" pitchFamily="18" charset="0"/>
              </a:rPr>
              <a:t>2024 ж. 24 </a:t>
            </a:r>
            <a:r>
              <a:rPr lang="kk-KZ" sz="1000" b="1" dirty="0">
                <a:solidFill>
                  <a:srgbClr val="000000"/>
                </a:solidFill>
                <a:latin typeface="Times New Roman" panose="02020603050405020304" pitchFamily="18" charset="0"/>
                <a:cs typeface="Times New Roman" panose="02020603050405020304" pitchFamily="18" charset="0"/>
              </a:rPr>
              <a:t>тамыздың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25 </a:t>
            </a:r>
            <a:r>
              <a:rPr lang="kk-KZ" sz="1000" b="1" dirty="0">
                <a:solidFill>
                  <a:srgbClr val="000000"/>
                </a:solidFill>
                <a:latin typeface="Times New Roman" panose="02020603050405020304" pitchFamily="18" charset="0"/>
                <a:cs typeface="Times New Roman" panose="02020603050405020304" pitchFamily="18" charset="0"/>
              </a:rPr>
              <a:t>тамыздың</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жаңбыр жауады, </a:t>
            </a:r>
            <a:r>
              <a:rPr lang="ru-RU" sz="1300" dirty="0" err="1">
                <a:solidFill>
                  <a:prstClr val="black"/>
                </a:solidFill>
                <a:latin typeface="Times New Roman" pitchFamily="18" charset="0"/>
                <a:cs typeface="Times New Roman" pitchFamily="18" charset="0"/>
              </a:rPr>
              <a:t>найзағай</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күтіледі</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Жел 9-14, күндіз екпіні 15-20  м/с. Ауа температурасы түнде 10-12, күндіз 16-18 </a:t>
            </a:r>
            <a:r>
              <a:rPr lang="kk-KZ" sz="1300" dirty="0">
                <a:effectLst/>
                <a:latin typeface="Times New Roman" panose="02020603050405020304" pitchFamily="18" charset="0"/>
                <a:ea typeface="Calibri" panose="020F0502020204030204" pitchFamily="34" charset="0"/>
              </a:rPr>
              <a:t>жылы болады</a:t>
            </a:r>
            <a:r>
              <a:rPr lang="ru-RU" sz="1300" dirty="0">
                <a:solidFill>
                  <a:prstClr val="black"/>
                </a:solidFill>
                <a:latin typeface="Times New Roman" pitchFamily="18" charset="0"/>
                <a:cs typeface="Times New Roman" pitchFamily="18" charset="0"/>
              </a:rPr>
              <a:t>.</a:t>
            </a:r>
          </a:p>
          <a:p>
            <a:pPr indent="182563" algn="just"/>
            <a:endParaRPr lang="ru-RU" sz="13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26 тамызға</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25 </a:t>
            </a:r>
            <a:r>
              <a:rPr lang="kk-KZ" sz="1000" b="1" dirty="0">
                <a:solidFill>
                  <a:srgbClr val="000000"/>
                </a:solidFill>
                <a:latin typeface="Times New Roman" panose="02020603050405020304" pitchFamily="18" charset="0"/>
                <a:cs typeface="Times New Roman" panose="02020603050405020304" pitchFamily="18" charset="0"/>
              </a:rPr>
              <a:t>тамыздың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26 </a:t>
            </a:r>
            <a:r>
              <a:rPr lang="kk-KZ" sz="1000" b="1" dirty="0">
                <a:solidFill>
                  <a:srgbClr val="000000"/>
                </a:solidFill>
                <a:latin typeface="Times New Roman" panose="02020603050405020304" pitchFamily="18" charset="0"/>
                <a:cs typeface="Times New Roman" panose="02020603050405020304" pitchFamily="18" charset="0"/>
              </a:rPr>
              <a:t>тамыздың</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a:t>
            </a:r>
            <a:r>
              <a:rPr lang="ru-RU" sz="1300">
                <a:solidFill>
                  <a:prstClr val="black"/>
                </a:solidFill>
                <a:latin typeface="Times New Roman" pitchFamily="18" charset="0"/>
                <a:cs typeface="Times New Roman" pitchFamily="18" charset="0"/>
              </a:rPr>
              <a:t> жауын-шашынсыз</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Жел 9-14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12-14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3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300" i="1"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24 </a:t>
            </a:r>
            <a:r>
              <a:rPr lang="ru-RU" altLang="ru-RU" sz="1200" b="1" dirty="0" err="1">
                <a:latin typeface="Times New Roman" panose="02020603050405020304" pitchFamily="18" charset="0"/>
                <a:cs typeface="Times New Roman" panose="02020603050405020304" pitchFamily="18" charset="0"/>
              </a:rPr>
              <a:t>тамызда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91549141"/>
              </p:ext>
            </p:extLst>
          </p:nvPr>
        </p:nvGraphicFramePr>
        <p:xfrm>
          <a:off x="4983528" y="4414660"/>
          <a:ext cx="4667576" cy="2019992"/>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2650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0.019</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0.014</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186</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0.372</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734</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0.147</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0.204</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14</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0.034</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Баймуканова</a:t>
            </a:r>
            <a:r>
              <a:rPr lang="ru-RU" altLang="ru-RU" sz="1200" b="1" i="1" dirty="0">
                <a:solidFill>
                  <a:srgbClr val="000000"/>
                </a:solidFill>
                <a:latin typeface="Times New Roman" panose="02020603050405020304" pitchFamily="18" charset="0"/>
                <a:cs typeface="Times New Roman" panose="02020603050405020304" pitchFamily="18" charset="0"/>
              </a:rPr>
              <a:t> Г.</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16901</TotalTime>
  <Words>570</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3229</cp:revision>
  <cp:lastPrinted>2021-07-01T07:38:07Z</cp:lastPrinted>
  <dcterms:created xsi:type="dcterms:W3CDTF">2018-03-27T06:03:00Z</dcterms:created>
  <dcterms:modified xsi:type="dcterms:W3CDTF">2024-08-24T07:39:43Z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