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468" autoAdjust="0"/>
  </p:normalViewPr>
  <p:slideViewPr>
    <p:cSldViewPr showGuides="1">
      <p:cViewPr>
        <p:scale>
          <a:sx n="118" d="100"/>
          <a:sy n="118" d="100"/>
        </p:scale>
        <p:origin x="-187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46355570"/>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№237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8332" y="118758"/>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25 тамызға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24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тамыз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күндіз</a:t>
            </a:r>
            <a:r>
              <a:rPr lang="ru-RU" sz="1200" smtClean="0">
                <a:latin typeface="Times New Roman" panose="02020603050405020304" pitchFamily="18" charset="0"/>
                <a:cs typeface="Times New Roman" panose="02020603050405020304" pitchFamily="18" charset="0"/>
              </a:rPr>
              <a:t> екпіні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12-14,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22-24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26 тамызға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25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26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362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26517519"/>
              </p:ext>
            </p:extLst>
          </p:nvPr>
        </p:nvGraphicFramePr>
        <p:xfrm>
          <a:off x="4887749" y="4178852"/>
          <a:ext cx="4781606" cy="10761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733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0.147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20586</TotalTime>
  <Words>550</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3970</cp:revision>
  <cp:lastPrinted>2021-07-01T07:38:07Z</cp:lastPrinted>
  <dcterms:created xsi:type="dcterms:W3CDTF">2018-03-27T06:03:00Z</dcterms:created>
  <dcterms:modified xsi:type="dcterms:W3CDTF">2024-08-24T07:35:43Z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