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24</a:t>
                      </a:r>
                      <a:r>
                        <a:rPr lang="kk-KZ" altLang="zh-CN" sz="1200" b="1" i="1" u="none" kern="1200" baseline="0" dirty="0">
                          <a:solidFill>
                            <a:schemeClr val="tx1"/>
                          </a:solidFill>
                          <a:latin typeface="Times New Roman" pitchFamily="18" charset="0"/>
                          <a:ea typeface="+mn-ea"/>
                          <a:cs typeface="Times New Roman" pitchFamily="18" charset="0"/>
                        </a:rPr>
                        <a:t> 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a:t>
            </a:r>
            <a:r>
              <a:rPr lang="kk-KZ" altLang="ru-RU" sz="1200" b="1" dirty="0">
                <a:solidFill>
                  <a:srgbClr val="000000"/>
                </a:solidFill>
                <a:latin typeface="Times New Roman" pitchFamily="18" charset="0"/>
                <a:cs typeface="Times New Roman" pitchFamily="18" charset="0"/>
              </a:rPr>
              <a:t> 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3638674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25</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24</a:t>
            </a:r>
            <a:r>
              <a:rPr lang="kk-KZ" altLang="ru-RU" sz="1100" b="1" dirty="0">
                <a:solidFill>
                  <a:srgbClr val="000000"/>
                </a:solidFill>
                <a:latin typeface="Times New Roman" pitchFamily="18" charset="0"/>
                <a:cs typeface="Times New Roman" pitchFamily="18" charset="0"/>
              </a:rPr>
              <a:t> 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түнде 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түнде 9-14, күндіз 15-20</a:t>
            </a:r>
            <a:r>
              <a:rPr lang="kk-KZ" sz="1100" dirty="0">
                <a:latin typeface="Times New Roman" pitchFamily="18" charset="0"/>
                <a:cs typeface="Times New Roman" pitchFamily="18" charset="0"/>
              </a:rPr>
              <a:t>, екпіні 23-28 м/с. Ауа температурасы түнде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күндіз 17-19 градус жылы.</a:t>
            </a:r>
          </a:p>
          <a:p>
            <a:pPr algn="ctr"/>
            <a:r>
              <a:rPr lang="kk-KZ" sz="1100" b="1" dirty="0">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a:t>
            </a:r>
            <a:r>
              <a:rPr lang="kk-KZ" altLang="ru-RU" sz="1100" b="1" dirty="0">
                <a:solidFill>
                  <a:srgbClr val="000000"/>
                </a:solidFill>
                <a:latin typeface="Times New Roman" pitchFamily="18" charset="0"/>
                <a:cs typeface="Times New Roman" pitchFamily="18" charset="0"/>
              </a:rPr>
              <a:t> 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11-13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25</a:t>
            </a:r>
            <a:r>
              <a:rPr lang="kk-KZ" sz="1100" dirty="0">
                <a:solidFill>
                  <a:schemeClr val="tx1"/>
                </a:solidFill>
                <a:latin typeface="Times New Roman" pitchFamily="18" charset="0"/>
                <a:cs typeface="Times New Roman" pitchFamily="18" charset="0"/>
              </a:rPr>
              <a:t> тамызға</a:t>
            </a:r>
            <a:r>
              <a:rPr lang="kk-KZ" sz="1100" dirty="0">
                <a:solidFill>
                  <a:srgbClr val="000000"/>
                </a:solidFill>
                <a:latin typeface="Times New Roman" pitchFamily="18" charset="0"/>
                <a:cs typeface="Times New Roman" pitchFamily="18" charset="0"/>
              </a:rPr>
              <a:t>, 26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15382</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5129</cp:revision>
  <cp:lastPrinted>2021-07-01T03:56:27Z</cp:lastPrinted>
  <dcterms:created xsi:type="dcterms:W3CDTF">2018-03-27T06:03:00Z</dcterms:created>
  <dcterms:modified xsi:type="dcterms:W3CDTF">2024-08-24T07:50:38Z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