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532"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341829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Солтүстік-батыстан </a:t>
            </a:r>
            <a:r>
              <a:rPr lang="kk-KZ" sz="1200" dirty="0" smtClean="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9-14 м/с</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10-12,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22-24 </a:t>
            </a:r>
            <a:r>
              <a:rPr lang="kk-KZ" sz="1200" dirty="0" smtClean="0">
                <a:latin typeface="Times New Roman" pitchFamily="18" charset="0"/>
                <a:cs typeface="Times New Roman" pitchFamily="18" charset="0"/>
                <a:sym typeface="+mn-ea"/>
              </a:rPr>
              <a:t>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Оңтүстік-батыстан соғатын жел солтүстік-шығысқа ауысады,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9-11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51625150"/>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20174</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3911</cp:revision>
  <cp:lastPrinted>2021-07-01T07:38:07Z</cp:lastPrinted>
  <dcterms:created xsi:type="dcterms:W3CDTF">2018-03-27T06:03:00Z</dcterms:created>
  <dcterms:modified xsi:type="dcterms:W3CDTF">2024-08-24T07:09:28Z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