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17859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404651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күндіз жаңбыр, найзағай. Жел солтүстік-батыстан, солтүстіктен соғады, күші 9-14, күндіз екпіні 18 м/с. Ауа температурасы түнде 14-16, күндіз 24-26 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 бағыттан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26598</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5182</cp:revision>
  <cp:lastPrinted>2021-07-01T03:56:27Z</cp:lastPrinted>
  <dcterms:created xsi:type="dcterms:W3CDTF">2018-03-27T06:03:00Z</dcterms:created>
  <dcterms:modified xsi:type="dcterms:W3CDTF">2024-08-24T06:14:13Z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