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74137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58425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Температура воздуха ночью 21-23,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дождь, гроза. Ветер юго-восточный 9-14 м/с. Температура воздуха 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26756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3477</cp:revision>
  <cp:lastPrinted>2021-10-15T03:50:29Z</cp:lastPrinted>
  <dcterms:created xsi:type="dcterms:W3CDTF">2018-03-27T06:03:00Z</dcterms:created>
  <dcterms:modified xsi:type="dcterms:W3CDTF">2024-08-25T07:22:47Z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