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70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Облачно, дождь. Ветер западный 9-14 м/с. Температура воздуха ночью 12-14, днем 19-21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68793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33691</TotalTime>
  <Words>652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5542</cp:revision>
  <cp:lastPrinted>2021-11-30T05:55:24Z</cp:lastPrinted>
  <dcterms:created xsi:type="dcterms:W3CDTF">2018-03-27T06:03:00Z</dcterms:created>
  <dcterms:modified xsi:type="dcterms:W3CDTF">2024-08-25T06:54:11Z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