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25" d="100"/>
          <a:sy n="125" d="100"/>
        </p:scale>
        <p:origin x="-165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150835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западный с переходом на северо-восточный 5-10 м/с. Температура воздуха ночью 9-11,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, 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5520204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20419</TotalTime>
  <Words>551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3916</cp:revision>
  <cp:lastPrinted>2021-07-01T03:56:27Z</cp:lastPrinted>
  <dcterms:created xsi:type="dcterms:W3CDTF">2018-03-27T06:03:00Z</dcterms:created>
  <dcterms:modified xsi:type="dcterms:W3CDTF">2024-08-25T07:34:58Z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