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528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65292436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 переходом на северо-западный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2-24°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kk-KZ" sz="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32908" y="2192671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000760" y="310822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4414025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005064"/>
            <a:ext cx="4808536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Широкая, 44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24516</TotalTime>
  <Words>682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4120</cp:revision>
  <cp:lastPrinted>2021-10-18T15:52:53Z</cp:lastPrinted>
  <dcterms:created xsi:type="dcterms:W3CDTF">2018-03-27T06:03:00Z</dcterms:created>
  <dcterms:modified xsi:type="dcterms:W3CDTF">2024-08-25T07:34:22Z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