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 dirty="0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962" y="114360"/>
            <a:ext cx="4830763" cy="170816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dirty="0" smtClean="0">
                <a:solidFill>
                  <a:schemeClr val="tx1"/>
                </a:solidFill>
              </a:rPr>
              <a:t>северо-восточный </a:t>
            </a:r>
            <a:r>
              <a:rPr lang="kk-KZ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15-17, </a:t>
            </a:r>
            <a:r>
              <a:rPr lang="kk-KZ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27-29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sz="1100" dirty="0" smtClean="0"/>
              <a:t>.</a:t>
            </a:r>
            <a:endParaRPr lang="ru-RU" sz="1100" dirty="0"/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16-18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27 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68372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Улжабаева Е.Н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21688</TotalTime>
  <Words>767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4963</cp:revision>
  <cp:lastPrinted>2021-07-01T09:11:30Z</cp:lastPrinted>
  <dcterms:created xsi:type="dcterms:W3CDTF">2018-03-27T06:03:00Z</dcterms:created>
  <dcterms:modified xsi:type="dcterms:W3CDTF">2024-08-25T06:44:52Z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