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2430" y="-4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994971"/>
              </p:ext>
            </p:extLst>
          </p:nvPr>
        </p:nvGraphicFramePr>
        <p:xfrm>
          <a:off x="307975" y="2560791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4821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238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августа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5633" y="133668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2024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дождь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гроза. Ночью и утром туман. Ветер западный, северо-западный 5-10 м/с. Температура воздуха ночью 7-9, днем 16-18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algn="just"/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гроза. Ветер северо-восточный 9-14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7-9 тепла. </a:t>
            </a:r>
          </a:p>
          <a:p>
            <a:pPr lvl="0"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548367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9892" y="364502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497984"/>
              </p:ext>
            </p:extLst>
          </p:nvPr>
        </p:nvGraphicFramePr>
        <p:xfrm>
          <a:off x="5097016" y="4182756"/>
          <a:ext cx="4536504" cy="22067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360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481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1.269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</a:t>
            </a:r>
            <a:r>
              <a:rPr lang="kk-KZ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21819</TotalTime>
  <Words>651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4044</cp:revision>
  <cp:lastPrinted>2021-07-01T03:56:27Z</cp:lastPrinted>
  <dcterms:created xsi:type="dcterms:W3CDTF">2018-03-27T06:03:00Z</dcterms:created>
  <dcterms:modified xsi:type="dcterms:W3CDTF">2024-08-25T08:14:20Z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