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645719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26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26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дождь. Временами туман. Ветер 5-10 м/с. Температура воздуха ночью 10-12, днем 17-19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 по 08 ч. 27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10-12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256999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20191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3297</cp:revision>
  <cp:lastPrinted>2021-07-01T03:56:27Z</cp:lastPrinted>
  <dcterms:created xsi:type="dcterms:W3CDTF">2018-03-27T06:03:00Z</dcterms:created>
  <dcterms:modified xsi:type="dcterms:W3CDTF">2024-08-25T08:22:15Z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