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1360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северо-восточный 6-11 м/с. Температура воздуха ночью 14-16, днем 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02572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августа, ночью 27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37262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4806</cp:revision>
  <cp:lastPrinted>2021-02-03T11:37:00Z</cp:lastPrinted>
  <dcterms:created xsi:type="dcterms:W3CDTF">2018-03-27T06:03:00Z</dcterms:created>
  <dcterms:modified xsi:type="dcterms:W3CDTF">2024-08-25T09:33:42Z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