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121775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238</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a:solidFill>
                            <a:srgbClr val="002060"/>
                          </a:solidFill>
                          <a:latin typeface="Times New Roman" panose="02020603050405020304" pitchFamily="18" charset="0"/>
                          <a:cs typeface="Times New Roman" panose="02020603050405020304" pitchFamily="18" charset="0"/>
                        </a:rPr>
                        <a:t>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14962742"/>
              </p:ext>
            </p:extLst>
          </p:nvPr>
        </p:nvGraphicFramePr>
        <p:xfrm>
          <a:off x="5021088" y="4155260"/>
          <a:ext cx="4612432" cy="225875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612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3299</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0,66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34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0,168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44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0,111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0,188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100" dirty="0" smtClean="0">
                          <a:effectLst/>
                          <a:latin typeface="Times New Roman" panose="02020603050405020304" pitchFamily="18" charset="0"/>
                          <a:ea typeface="SimSun" panose="02010600030101010101" pitchFamily="2" charset="-122"/>
                        </a:rPr>
                        <a:t>0,088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25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26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солтүстіктен, солтүстік-шығыстан</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12-14,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27-29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27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26 </a:t>
            </a:r>
            <a:r>
              <a:rPr lang="kk-KZ" sz="1200" b="1" dirty="0">
                <a:solidFill>
                  <a:srgbClr val="000000"/>
                </a:solidFill>
                <a:latin typeface="Times New Roman" panose="02020603050405020304" pitchFamily="18" charset="0"/>
                <a:cs typeface="Times New Roman" panose="02020603050405020304" pitchFamily="18" charset="0"/>
                <a:sym typeface="+mn-ea"/>
              </a:rPr>
              <a:t>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27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солтүстік-шығыстан </a:t>
            </a:r>
            <a:r>
              <a:rPr lang="kk-KZ" sz="1100" dirty="0" smtClean="0">
                <a:latin typeface="Times New Roman" panose="02020603050405020304" pitchFamily="18" charset="0"/>
                <a:cs typeface="Times New Roman" panose="02020603050405020304" pitchFamily="18" charset="0"/>
              </a:rPr>
              <a:t>бағыттан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12-14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26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27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26603</TotalTime>
  <Words>570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5183</cp:revision>
  <cp:lastPrinted>2021-07-01T03:56:27Z</cp:lastPrinted>
  <dcterms:created xsi:type="dcterms:W3CDTF">2018-03-27T06:03:00Z</dcterms:created>
  <dcterms:modified xsi:type="dcterms:W3CDTF">2024-08-25T06:18:24Z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