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24" d="100"/>
          <a:sy n="124" d="100"/>
        </p:scale>
        <p:origin x="-1686" y="2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423620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7-9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dirty="0">
              <a:latin typeface="Times New Roman" panose="02020603050405020304" pitchFamily="18" charset="0"/>
              <a:cs typeface="Times New Roman" panose="02020603050405020304" pitchFamily="18" charset="0"/>
            </a:endParaRP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18651" y="2425662"/>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98294128"/>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Буланбаева </a:t>
            </a:r>
            <a:r>
              <a:rPr lang="kk-KZ" altLang="ru-RU" sz="1200" b="1" i="1" dirty="0"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19575</TotalTime>
  <Words>573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3982</cp:revision>
  <cp:lastPrinted>2021-07-01T03:56:27Z</cp:lastPrinted>
  <dcterms:created xsi:type="dcterms:W3CDTF">2018-03-27T06:03:00Z</dcterms:created>
  <dcterms:modified xsi:type="dcterms:W3CDTF">2024-08-25T08:14:36Z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