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2796" y="8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17199638"/>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жауын-шашынсыз. </a:t>
            </a:r>
            <a:r>
              <a:rPr lang="kk-KZ" sz="1200" dirty="0" smtClean="0">
                <a:latin typeface="Times New Roman" pitchFamily="18" charset="0"/>
                <a:cs typeface="Times New Roman" pitchFamily="18" charset="0"/>
                <a:sym typeface="+mn-ea"/>
              </a:rPr>
              <a:t>Батыстан соғатын жел солтүстік-шығысқа ауысады, </a:t>
            </a:r>
            <a:r>
              <a:rPr lang="kk-KZ" sz="1200" dirty="0" smtClean="0">
                <a:latin typeface="Times New Roman" pitchFamily="18" charset="0"/>
                <a:cs typeface="Times New Roman" pitchFamily="18" charset="0"/>
                <a:sym typeface="+mn-ea"/>
              </a:rPr>
              <a:t>күші </a:t>
            </a:r>
            <a:r>
              <a:rPr lang="kk-KZ" sz="1200" dirty="0" smtClean="0">
                <a:latin typeface="Times New Roman" pitchFamily="18" charset="0"/>
                <a:cs typeface="Times New Roman" pitchFamily="18" charset="0"/>
                <a:sym typeface="+mn-ea"/>
              </a:rPr>
              <a:t>5-10</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м/с.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9-11,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23-25 </a:t>
            </a:r>
            <a:r>
              <a:rPr lang="kk-KZ" sz="1200" dirty="0" smtClean="0">
                <a:latin typeface="Times New Roman" pitchFamily="18" charset="0"/>
                <a:cs typeface="Times New Roman" pitchFamily="18" charset="0"/>
                <a:sym typeface="+mn-ea"/>
              </a:rPr>
              <a:t>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26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27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a:t>
            </a:r>
            <a:r>
              <a:rPr lang="kk-KZ" sz="1200" dirty="0" smtClean="0">
                <a:latin typeface="Times New Roman" pitchFamily="18" charset="0"/>
                <a:cs typeface="Times New Roman" pitchFamily="18" charset="0"/>
                <a:sym typeface="+mn-ea"/>
              </a:rPr>
              <a:t>жаңбыр, найзағай. Солтүстік-шығыстан 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13-15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65625606"/>
              </p:ext>
            </p:extLst>
          </p:nvPr>
        </p:nvGraphicFramePr>
        <p:xfrm>
          <a:off x="5027448" y="429309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2880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832">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20177</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3914</cp:revision>
  <cp:lastPrinted>2021-07-01T07:38:07Z</cp:lastPrinted>
  <dcterms:created xsi:type="dcterms:W3CDTF">2018-03-27T06:03:00Z</dcterms:created>
  <dcterms:modified xsi:type="dcterms:W3CDTF">2024-08-25T07:34:57Z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