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28" autoAdjust="0"/>
  </p:normalViewPr>
  <p:slideViewPr>
    <p:cSldViewPr>
      <p:cViewPr>
        <p:scale>
          <a:sx n="124" d="100"/>
          <a:sy n="124" d="100"/>
        </p:scale>
        <p:origin x="-1686" y="2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279165791"/>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238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178817910"/>
              </p:ext>
            </p:extLst>
          </p:nvPr>
        </p:nvGraphicFramePr>
        <p:xfrm>
          <a:off x="4953000" y="3933056"/>
          <a:ext cx="4697413" cy="259194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0,525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0,284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464</a:t>
                      </a:r>
                      <a:endParaRPr lang="kk-KZ" sz="1000" b="0" i="0" u="none" strike="noStrike" dirty="0" smtClean="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,093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0,085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1</a:t>
                      </a:r>
                      <a:r>
                        <a:rPr lang="kk-KZ" sz="1000" b="0" i="0" u="none" strike="noStrike" dirty="0" smtClean="0">
                          <a:solidFill>
                            <a:srgbClr val="000000"/>
                          </a:solidFill>
                          <a:effectLst/>
                          <a:latin typeface="Times New Roman" pitchFamily="18" charset="0"/>
                          <a:cs typeface="Times New Roman" pitchFamily="18" charset="0"/>
                        </a:rPr>
                        <a:t>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0,043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25 </a:t>
            </a:r>
            <a:r>
              <a:rPr lang="kk-KZ" altLang="ru-RU" sz="1200" b="1" dirty="0" smtClean="0">
                <a:latin typeface="Times New Roman" pitchFamily="18" charset="0"/>
                <a:cs typeface="Times New Roman" pitchFamily="18" charset="0"/>
              </a:rPr>
              <a:t>тамыз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880991" y="131763"/>
            <a:ext cx="4824537"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26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25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26 </a:t>
            </a:r>
            <a:r>
              <a:rPr lang="ru-RU" altLang="ru-RU" sz="1200" b="1" dirty="0" err="1" smtClean="0">
                <a:latin typeface="Times New Roman" pitchFamily="18" charset="0"/>
                <a:cs typeface="Times New Roman" pitchFamily="18" charset="0"/>
              </a:rPr>
              <a:t>тамыз</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Аздаған бұлтты, </a:t>
            </a:r>
            <a:r>
              <a:rPr lang="kk-KZ" sz="1200" kern="1400" dirty="0">
                <a:solidFill>
                  <a:srgbClr val="000000"/>
                </a:solidFill>
                <a:latin typeface="Times New Roman"/>
                <a:ea typeface="Times New Roman"/>
              </a:rPr>
              <a:t>жауын-шашынсыз. Солтүстік-шығыстан, шығыстан жел соғады, күші </a:t>
            </a:r>
            <a:r>
              <a:rPr lang="kk-KZ" sz="1200" kern="1400" dirty="0" smtClean="0">
                <a:solidFill>
                  <a:srgbClr val="000000"/>
                </a:solidFill>
                <a:latin typeface="Times New Roman"/>
                <a:ea typeface="Times New Roman"/>
              </a:rPr>
              <a:t>түнде 2-7, күндіз 6-11 </a:t>
            </a:r>
            <a:r>
              <a:rPr lang="kk-KZ" sz="1200" kern="1400" dirty="0">
                <a:solidFill>
                  <a:srgbClr val="000000"/>
                </a:solidFill>
                <a:latin typeface="Times New Roman"/>
                <a:ea typeface="Times New Roman"/>
              </a:rPr>
              <a:t>м/с. Ауа температурасы түнде </a:t>
            </a:r>
            <a:r>
              <a:rPr lang="kk-KZ" sz="1200" kern="1400" dirty="0" smtClean="0">
                <a:solidFill>
                  <a:srgbClr val="000000"/>
                </a:solidFill>
                <a:latin typeface="Times New Roman"/>
                <a:ea typeface="Times New Roman"/>
              </a:rPr>
              <a:t>18-20,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31-33 </a:t>
            </a:r>
            <a:r>
              <a:rPr lang="kk-KZ" sz="1200" kern="1400" dirty="0">
                <a:solidFill>
                  <a:srgbClr val="000000"/>
                </a:solidFill>
                <a:latin typeface="Times New Roman"/>
                <a:ea typeface="Times New Roman"/>
              </a:rPr>
              <a:t>жылы</a:t>
            </a:r>
            <a:r>
              <a:rPr lang="kk-KZ" sz="1200" kern="1400" dirty="0" smtClean="0">
                <a:solidFill>
                  <a:srgbClr val="000000"/>
                </a:solidFill>
                <a:latin typeface="Times New Roman"/>
                <a:ea typeface="Times New Roman"/>
              </a:rPr>
              <a:t>.</a:t>
            </a:r>
          </a:p>
          <a:p>
            <a:pPr algn="just">
              <a:buFont typeface="Arial" pitchFamily="34" charset="0"/>
              <a:buNone/>
            </a:pPr>
            <a:r>
              <a:rPr lang="ru-RU" altLang="ru-RU" sz="1200" b="1" dirty="0" smtClean="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just">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26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 </a:t>
            </a:r>
            <a:r>
              <a:rPr lang="ru-RU" altLang="ru-RU" sz="1200" b="1" dirty="0" err="1" smtClean="0">
                <a:latin typeface="Times New Roman" pitchFamily="18" charset="0"/>
                <a:cs typeface="Times New Roman" pitchFamily="18" charset="0"/>
              </a:rPr>
              <a:t>тамыз</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Ашық, жауын-шашынсыз. Шығыстан жел </a:t>
            </a:r>
            <a:r>
              <a:rPr lang="kk-KZ" sz="1200" kern="1400" dirty="0">
                <a:solidFill>
                  <a:srgbClr val="000000"/>
                </a:solidFill>
                <a:latin typeface="Times New Roman"/>
                <a:ea typeface="Times New Roman"/>
              </a:rPr>
              <a:t>соғады</a:t>
            </a:r>
            <a:r>
              <a:rPr lang="kk-KZ" sz="1200" kern="1400" dirty="0" smtClean="0">
                <a:solidFill>
                  <a:srgbClr val="000000"/>
                </a:solidFill>
                <a:latin typeface="Times New Roman"/>
                <a:ea typeface="Times New Roman"/>
              </a:rPr>
              <a:t>, күші 2-7 м/с</a:t>
            </a:r>
            <a:r>
              <a:rPr lang="kk-KZ" sz="1200" kern="1400" dirty="0">
                <a:solidFill>
                  <a:srgbClr val="000000"/>
                </a:solidFill>
                <a:latin typeface="Times New Roman"/>
                <a:ea typeface="Times New Roman"/>
              </a:rPr>
              <a:t>. Ауа температурасы </a:t>
            </a:r>
            <a:r>
              <a:rPr lang="kk-KZ" sz="1200" kern="1400" dirty="0" smtClean="0">
                <a:solidFill>
                  <a:srgbClr val="000000"/>
                </a:solidFill>
                <a:latin typeface="Times New Roman"/>
                <a:ea typeface="Times New Roman"/>
              </a:rPr>
              <a:t>18-20 </a:t>
            </a:r>
            <a:r>
              <a:rPr lang="kk-KZ" sz="1200" kern="1400" dirty="0" smtClean="0">
                <a:solidFill>
                  <a:srgbClr val="000000"/>
                </a:solidFill>
                <a:latin typeface="Times New Roman"/>
                <a:ea typeface="Times New Roman"/>
              </a:rPr>
              <a:t>жылы</a:t>
            </a:r>
            <a:r>
              <a:rPr lang="kk-KZ" altLang="ru-RU" sz="1200" dirty="0" smtClean="0">
                <a:solidFill>
                  <a:srgbClr val="000000"/>
                </a:solidFill>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5000909" y="3057417"/>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0909" y="2132856"/>
            <a:ext cx="4564573"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түнде</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dirty="0" smtClean="0">
                <a:solidFill>
                  <a:srgbClr val="000000"/>
                </a:solidFill>
                <a:latin typeface="Times New Roman" pitchFamily="18" charset="0"/>
                <a:cs typeface="Times New Roman" pitchFamily="18" charset="0"/>
              </a:rPr>
              <a:t> М</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22757</TotalTime>
  <Words>582</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3882</cp:revision>
  <cp:lastPrinted>2023-02-06T06:57:51Z</cp:lastPrinted>
  <dcterms:created xsi:type="dcterms:W3CDTF">2018-03-27T06:03:00Z</dcterms:created>
  <dcterms:modified xsi:type="dcterms:W3CDTF">2024-08-25T07:45:26Z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