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921887879"/>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a:t>
                      </a:r>
                      <a:r>
                        <a:rPr lang="ru-RU" altLang="x-none" sz="1600" b="1" i="1" dirty="0" smtClean="0">
                          <a:solidFill>
                            <a:srgbClr val="002060"/>
                          </a:solidFill>
                          <a:latin typeface="Times New Roman" panose="02020603050405020304" pitchFamily="18" charset="0"/>
                          <a:cs typeface="Times New Roman" panose="02020603050405020304" pitchFamily="18" charset="0"/>
                        </a:rPr>
                        <a:t>38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7967186"/>
              </p:ext>
            </p:extLst>
          </p:nvPr>
        </p:nvGraphicFramePr>
        <p:xfrm>
          <a:off x="5037714" y="4594056"/>
          <a:ext cx="4667576" cy="1621026"/>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942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5118101" y="6357958"/>
          <a:ext cx="4787899" cy="642918"/>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80993">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45948">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25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26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14-16,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28-30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27 </a:t>
            </a:r>
            <a:r>
              <a:rPr lang="kk-KZ" altLang="ru-RU" sz="1200" b="1" dirty="0" smtClean="0">
                <a:solidFill>
                  <a:srgbClr val="000000"/>
                </a:solidFill>
                <a:latin typeface="Times New Roman" panose="02020603050405020304" pitchFamily="18" charset="0"/>
                <a:cs typeface="Times New Roman" panose="02020603050405020304" pitchFamily="18" charset="0"/>
              </a:rPr>
              <a:t>тамызға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тамыз</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тамыз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солтүстіктен </a:t>
            </a:r>
            <a:r>
              <a:rPr lang="ru-RU" sz="1200" dirty="0" smtClean="0">
                <a:solidFill>
                  <a:srgbClr val="000000"/>
                </a:solidFill>
                <a:latin typeface="Times New Roman" panose="02020603050405020304" pitchFamily="18" charset="0"/>
                <a:cs typeface="Times New Roman" panose="02020603050405020304" pitchFamily="18" charset="0"/>
                <a:sym typeface="+mn-ea"/>
              </a:rPr>
              <a:t>7</a:t>
            </a:r>
            <a:r>
              <a:rPr lang="ru-RU" sz="1200" dirty="0" smtClean="0">
                <a:solidFill>
                  <a:srgbClr val="000000"/>
                </a:solidFill>
                <a:latin typeface="Times New Roman" panose="02020603050405020304" pitchFamily="18" charset="0"/>
                <a:cs typeface="Times New Roman" panose="02020603050405020304" pitchFamily="18" charset="0"/>
                <a:sym typeface="+mn-ea"/>
              </a:rPr>
              <a:t>-12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16-18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26 </a:t>
            </a:r>
            <a:r>
              <a:rPr lang="ru-RU" sz="1200" dirty="0" err="1" smtClean="0">
                <a:solidFill>
                  <a:schemeClr val="tx1"/>
                </a:solidFill>
                <a:latin typeface="Times New Roman" pitchFamily="18" charset="0"/>
                <a:cs typeface="Times New Roman" pitchFamily="18" charset="0"/>
              </a:rPr>
              <a:t>тамыз</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27 </a:t>
            </a:r>
            <a:r>
              <a:rPr lang="kk-KZ" sz="1200" dirty="0" smtClean="0">
                <a:solidFill>
                  <a:schemeClr val="tx1"/>
                </a:solidFill>
                <a:latin typeface="Times New Roman" pitchFamily="18" charset="0"/>
                <a:cs typeface="Times New Roman" pitchFamily="18" charset="0"/>
              </a:rPr>
              <a:t>тамызға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14746</TotalTime>
  <Words>545</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3233</cp:revision>
  <cp:lastPrinted>2021-07-01T07:38:07Z</cp:lastPrinted>
  <dcterms:created xsi:type="dcterms:W3CDTF">2018-03-27T06:03:00Z</dcterms:created>
  <dcterms:modified xsi:type="dcterms:W3CDTF">2024-08-25T06:56:31Z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