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6820251"/>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25 </a:t>
                      </a:r>
                      <a:r>
                        <a:rPr lang="ru-RU" altLang="zh-CN" sz="1200" b="1" i="1" baseline="0" dirty="0">
                          <a:solidFill>
                            <a:srgbClr val="002060"/>
                          </a:solidFill>
                          <a:latin typeface="Times New Roman" panose="02020603050405020304" pitchFamily="18" charset="0"/>
                          <a:cs typeface="Times New Roman" panose="02020603050405020304" pitchFamily="18" charset="0"/>
                        </a:rPr>
                        <a:t>тамыз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25 тамызда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2955467"/>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0.438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26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25 тамыз с. 20-ден 26</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cs typeface="Times New Roman" panose="02020603050405020304" pitchFamily="18" charset="0"/>
              </a:rPr>
              <a:t>        Бұлтты, жаңбыр. Батыстан жел соғады, күші   9-14 м/с. Ауа температурасы түнде 12-14, күндіз 19-21 ​​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27 </a:t>
            </a:r>
            <a:r>
              <a:rPr lang="kk-KZ" sz="1100" b="1" kern="1400" dirty="0">
                <a:solidFill>
                  <a:srgbClr val="000000"/>
                </a:solidFill>
                <a:latin typeface="Times New Roman" panose="02020603050405020304" pitchFamily="18" charset="0"/>
                <a:ea typeface="Times New Roman" panose="02020603050405020304" pitchFamily="18" charset="0"/>
              </a:rPr>
              <a:t>тамызға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26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тамыз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27 </a:t>
            </a:r>
            <a:r>
              <a:rPr lang="kk-KZ" sz="1100" b="1" kern="1400" dirty="0">
                <a:solidFill>
                  <a:srgbClr val="000000"/>
                </a:solidFill>
                <a:latin typeface="Times New Roman" panose="02020603050405020304" pitchFamily="18" charset="0"/>
                <a:ea typeface="Times New Roman" panose="02020603050405020304" pitchFamily="18" charset="0"/>
              </a:rPr>
              <a:t>тамыз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жауын-шашынсыз. Сол</a:t>
            </a:r>
            <a:r>
              <a:rPr lang="kk-KZ" sz="1100" kern="1400" dirty="0">
                <a:solidFill>
                  <a:srgbClr val="000000"/>
                </a:solidFill>
                <a:latin typeface="Times New Roman" panose="02020603050405020304" pitchFamily="18" charset="0"/>
                <a:cs typeface="Times New Roman" panose="02020603050405020304" pitchFamily="18" charset="0"/>
              </a:rPr>
              <a:t>түстік-батыстан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7-12 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түнде 8-10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26 тамызға, түнде 27 тамызға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31343</TotalTime>
  <Words>601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5326</cp:revision>
  <cp:lastPrinted>2023-01-16T10:13:34Z</cp:lastPrinted>
  <dcterms:created xsi:type="dcterms:W3CDTF">2018-03-27T06:03:00Z</dcterms:created>
  <dcterms:modified xsi:type="dcterms:W3CDTF">2024-08-25T06:55:56Z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