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1" d="100"/>
          <a:sy n="101" d="100"/>
        </p:scale>
        <p:origin x="126" y="3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29234990"/>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238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50892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26</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К</a:t>
            </a:r>
            <a:r>
              <a:rPr lang="kk-KZ" sz="1300" kern="1400" dirty="0">
                <a:solidFill>
                  <a:srgbClr val="000000"/>
                </a:solidFill>
                <a:effectLst/>
                <a:latin typeface="Times New Roman" panose="02020603050405020304" pitchFamily="18" charset="0"/>
                <a:ea typeface="Times New Roman" panose="02020603050405020304" pitchFamily="18" charset="0"/>
              </a:rPr>
              <a:t>ей уақыттарда тұман </a:t>
            </a:r>
            <a:r>
              <a:rPr lang="ru-RU" sz="1300" dirty="0" err="1">
                <a:solidFill>
                  <a:prstClr val="black"/>
                </a:solidFill>
                <a:latin typeface="Times New Roman" pitchFamily="18" charset="0"/>
                <a:cs typeface="Times New Roman" pitchFamily="18" charset="0"/>
              </a:rPr>
              <a:t>күтіледі</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Ауа температурасы түнде 10-12, күндіз 17-19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27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тамызда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3747793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16904</TotalTime>
  <Words>568</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3230</cp:revision>
  <cp:lastPrinted>2021-07-01T07:38:07Z</cp:lastPrinted>
  <dcterms:created xsi:type="dcterms:W3CDTF">2018-03-27T06:03:00Z</dcterms:created>
  <dcterms:modified xsi:type="dcterms:W3CDTF">2024-08-25T08:22:13Z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