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77" autoAdjust="0"/>
  </p:normalViewPr>
  <p:slideViewPr>
    <p:cSldViewPr showGuides="1">
      <p:cViewPr>
        <p:scale>
          <a:sx n="125" d="100"/>
          <a:sy n="125" d="100"/>
        </p:scale>
        <p:origin x="-1650" y="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1027769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990680"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7-9,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16-18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61786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3915793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0.678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0.588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21153</TotalTime>
  <Words>608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4054</cp:revision>
  <cp:lastPrinted>2021-07-01T07:38:07Z</cp:lastPrinted>
  <dcterms:created xsi:type="dcterms:W3CDTF">2018-03-27T06:03:00Z</dcterms:created>
  <dcterms:modified xsi:type="dcterms:W3CDTF">2024-08-25T08:14:30Z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