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528"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1994073"/>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тамызда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30832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батыстан </a:t>
            </a:r>
            <a:r>
              <a:rPr lang="kk-KZ" sz="1200" dirty="0" smtClean="0">
                <a:solidFill>
                  <a:prstClr val="black"/>
                </a:solidFill>
                <a:latin typeface="Times New Roman" pitchFamily="18" charset="0"/>
                <a:cs typeface="Times New Roman" pitchFamily="18" charset="0"/>
              </a:rPr>
              <a:t>соғатын жел солтүстік-батысқа ауыса</a:t>
            </a:r>
            <a:r>
              <a:rPr lang="" sz="1200" dirty="0" smtClean="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8-10</a:t>
            </a:r>
            <a:r>
              <a:rPr lang=""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2-24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a:t>
            </a:r>
          </a:p>
          <a:p>
            <a:pPr lvl="0" indent="185738" algn="just"/>
            <a:endParaRPr lang="kk-KZ" sz="12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a:t>
            </a:r>
            <a:r>
              <a:rPr lang="kk-KZ"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a:t>
            </a:r>
            <a:r>
              <a:rPr lang="kk-KZ" sz="1200" dirty="0" smtClean="0">
                <a:solidFill>
                  <a:prstClr val="black"/>
                </a:solidFill>
                <a:latin typeface="Times New Roman" pitchFamily="18" charset="0"/>
                <a:cs typeface="Times New Roman" pitchFamily="18" charset="0"/>
              </a:rPr>
              <a:t>түстік-батыстан </a:t>
            </a:r>
            <a:r>
              <a:rPr lang="kk-KZ" sz="1200" dirty="0" smtClean="0">
                <a:solidFill>
                  <a:prstClr val="black"/>
                </a:solidFill>
                <a:latin typeface="Times New Roman" pitchFamily="18" charset="0"/>
                <a:cs typeface="Times New Roman" pitchFamily="18" charset="0"/>
              </a:rPr>
              <a:t>соғады, күші 2-7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14227" y="22375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69924" y="311939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52007248"/>
              </p:ext>
            </p:extLst>
          </p:nvPr>
        </p:nvGraphicFramePr>
        <p:xfrm>
          <a:off x="5014227" y="388987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М.</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22642</TotalTime>
  <Words>624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4043</cp:revision>
  <cp:lastPrinted>2021-07-01T03:56:27Z</cp:lastPrinted>
  <dcterms:created xsi:type="dcterms:W3CDTF">2018-03-27T06:03:00Z</dcterms:created>
  <dcterms:modified xsi:type="dcterms:W3CDTF">2024-08-25T07:34:17Z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