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468" autoAdjust="0"/>
  </p:normalViewPr>
  <p:slideViewPr>
    <p:cSldViewPr showGuides="1">
      <p:cViewPr>
        <p:scale>
          <a:sx n="118" d="100"/>
          <a:sy n="118" d="100"/>
        </p:scale>
        <p:origin x="-1878"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62709648"/>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№238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26 тамызға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тамыз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27 тамызға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26 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27 </a:t>
            </a:r>
            <a:r>
              <a:rPr lang="kk-KZ" sz="1200" b="1" dirty="0" smtClean="0">
                <a:latin typeface="Times New Roman" panose="02020603050405020304" pitchFamily="18" charset="0"/>
                <a:cs typeface="Times New Roman" panose="02020603050405020304" pitchFamily="18" charset="0"/>
              </a:rPr>
              <a:t>тамыз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11-13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27365927"/>
              </p:ext>
            </p:extLst>
          </p:nvPr>
        </p:nvGraphicFramePr>
        <p:xfrm>
          <a:off x="4887749" y="4178852"/>
          <a:ext cx="4781606" cy="107615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smtClean="0">
                          <a:solidFill>
                            <a:schemeClr val="tx1"/>
                          </a:solidFill>
                          <a:effectLst/>
                          <a:latin typeface="Times New Roman" pitchFamily="18" charset="0"/>
                          <a:cs typeface="Times New Roman" pitchFamily="18" charset="0"/>
                        </a:rPr>
                        <a:t>-</a:t>
                      </a:r>
                      <a:endParaRPr lang="ru-RU" sz="9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20587</TotalTime>
  <Words>545</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3973</cp:revision>
  <cp:lastPrinted>2021-07-01T07:38:07Z</cp:lastPrinted>
  <dcterms:created xsi:type="dcterms:W3CDTF">2018-03-27T06:03:00Z</dcterms:created>
  <dcterms:modified xsi:type="dcterms:W3CDTF">2024-08-25T07:31:15Z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