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4467220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238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25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Солтүстік-батыстан соққан жел солтүстік-шығысқа 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6-11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26-28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26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27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smtClean="0">
                <a:latin typeface="Times New Roman" panose="02020603050405020304" pitchFamily="18" charset="0"/>
                <a:cs typeface="Times New Roman" panose="02020603050405020304" pitchFamily="18" charset="0"/>
              </a:rPr>
              <a:t>Солтүстік-шығыстан жел соғады, </a:t>
            </a:r>
            <a:r>
              <a:rPr lang="kk-KZ" sz="1200" dirty="0" smtClean="0">
                <a:latin typeface="Times New Roman" panose="02020603050405020304" pitchFamily="18" charset="0"/>
                <a:cs typeface="Times New Roman" panose="02020603050405020304" pitchFamily="18" charset="0"/>
              </a:rPr>
              <a:t>күші 5-10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12-14 </a:t>
            </a:r>
            <a:r>
              <a:rPr lang="kk-KZ" sz="1200" dirty="0" smtClean="0">
                <a:latin typeface="Times New Roman" panose="02020603050405020304" pitchFamily="18" charset="0"/>
                <a:cs typeface="Times New Roman" panose="02020603050405020304" pitchFamily="18" charset="0"/>
              </a:rPr>
              <a:t>градус жылы.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6359416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2093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0,067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2,301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50389" y="230335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26</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a:t>
            </a:r>
            <a:r>
              <a:rPr lang="kk-KZ" sz="1200" dirty="0" smtClean="0">
                <a:solidFill>
                  <a:schemeClr val="tx1"/>
                </a:solidFill>
                <a:latin typeface="Times New Roman" panose="02020603050405020304" pitchFamily="18" charset="0"/>
                <a:cs typeface="Times New Roman" panose="02020603050405020304" pitchFamily="18" charset="0"/>
              </a:rPr>
              <a:t>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18668</TotalTime>
  <Words>516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4677</cp:revision>
  <cp:lastPrinted>2021-07-01T07:38:07Z</cp:lastPrinted>
  <dcterms:created xsi:type="dcterms:W3CDTF">2018-03-27T06:03:00Z</dcterms:created>
  <dcterms:modified xsi:type="dcterms:W3CDTF">2024-08-25T09:33:34Z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