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восточный </a:t>
            </a:r>
            <a:r>
              <a:rPr lang="kk-KZ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16-18,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28-30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28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319840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Аманкулова С.Л.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21698</TotalTime>
  <Words>774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4967</cp:revision>
  <cp:lastPrinted>2021-07-01T09:11:30Z</cp:lastPrinted>
  <dcterms:created xsi:type="dcterms:W3CDTF">2018-03-27T06:03:00Z</dcterms:created>
  <dcterms:modified xsi:type="dcterms:W3CDTF">2024-08-26T05:59:07Z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