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2" d="100"/>
          <a:sy n="112" d="100"/>
        </p:scale>
        <p:origin x="2016" y="-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425390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днем небольшой дождь, гроза. Ветер северо-восточный с переходом на северо-западный 9-14 м/с. Температура воздуха ночью 8-10, днем 18-20 тепла. 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северо-восточный  9-14, порывы 15-20 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6-8 тепла. 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2433225"/>
              </p:ext>
            </p:extLst>
          </p:nvPr>
        </p:nvGraphicFramePr>
        <p:xfrm>
          <a:off x="4953000" y="4094578"/>
          <a:ext cx="4643470" cy="2158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305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19636</TotalTime>
  <Words>610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3954</cp:revision>
  <cp:lastPrinted>2021-07-01T03:56:27Z</cp:lastPrinted>
  <dcterms:created xsi:type="dcterms:W3CDTF">2018-03-27T06:03:00Z</dcterms:created>
  <dcterms:modified xsi:type="dcterms:W3CDTF">2024-08-26T08:59:20Z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